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2A5F5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天普零碳园区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智慧能源管理平台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898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企业级功能增强项目 — 开发团队晨会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0" y="4389120"/>
            <a:ext cx="9144000" cy="75438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44348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42A5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React 19  +  FastAPI  +  PostgreSQL/TimescaleDB  +  Redis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项目概述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051560"/>
            <a:ext cx="18288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051560"/>
            <a:ext cx="1828800" cy="54864"/>
          </a:xfrm>
          <a:prstGeom prst="rect">
            <a:avLst/>
          </a:prstGeom>
          <a:solidFill>
            <a:srgbClr val="43A047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2344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43A04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4008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8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全部完成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增强阶段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0" y="1051560"/>
            <a:ext cx="18288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0" y="1051560"/>
            <a:ext cx="1828800" cy="54864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0" y="12344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565C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80+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274320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8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端点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103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新增API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46320" y="1051560"/>
            <a:ext cx="18288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846320" y="1051560"/>
            <a:ext cx="1828800" cy="54864"/>
          </a:xfrm>
          <a:prstGeom prst="rect">
            <a:avLst/>
          </a:prstGeom>
          <a:solidFill>
            <a:srgbClr val="00897B"/>
          </a:solidFill>
          <a:ln/>
        </p:spPr>
      </p:sp>
      <p:sp>
        <p:nvSpPr>
          <p:cNvPr id="16" name="Text 14"/>
          <p:cNvSpPr/>
          <p:nvPr/>
        </p:nvSpPr>
        <p:spPr>
          <a:xfrm>
            <a:off x="4846320" y="12344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0897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16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484632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8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前端组件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46320" y="2103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新增页面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949440" y="1051560"/>
            <a:ext cx="18288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949440" y="1051560"/>
            <a:ext cx="1828800" cy="54864"/>
          </a:xfrm>
          <a:prstGeom prst="rect">
            <a:avLst/>
          </a:prstGeom>
          <a:solidFill>
            <a:srgbClr val="FF6F00"/>
          </a:solidFill>
          <a:ln/>
        </p:spPr>
      </p:sp>
      <p:sp>
        <p:nvSpPr>
          <p:cNvPr id="21" name="Text 19"/>
          <p:cNvSpPr/>
          <p:nvPr/>
        </p:nvSpPr>
        <p:spPr>
          <a:xfrm>
            <a:off x="6949440" y="12344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6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37</a:t>
            </a:r>
            <a:endParaRPr lang="en-US" sz="3600" dirty="0"/>
          </a:p>
        </p:txBody>
      </p:sp>
      <p:sp>
        <p:nvSpPr>
          <p:cNvPr id="22" name="Text 20"/>
          <p:cNvSpPr/>
          <p:nvPr/>
        </p:nvSpPr>
        <p:spPr>
          <a:xfrm>
            <a:off x="694944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8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总计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949440" y="2103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数据库表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" y="2651760"/>
            <a:ext cx="78638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参考系统: cp-ems-ruoyi (Java/Spring Boot 企业级EMS)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目标: 以现代Python/React技术栈实现同等企业级功能深度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技术优势保留: 3D可视化、多协议采集、TypeScript、i18n、暗色模式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全部编译验证通过: 后端0错误、前端0 TS错误、所有API已测试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828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新增功能模块一览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77240"/>
          <a:ext cx="822960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2011680"/>
                <a:gridCol w="1645920"/>
                <a:gridCol w="73152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功能模块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后端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状态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基础设施 (Redis/队列/聚合)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files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-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定额管理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model+API+service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page (3 tabs)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费用分析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model+API+service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component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分项分析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extended energy.py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component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充电桩管理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 models + API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 pages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能耗分析增强 (损耗/同比/环比)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extended energy.py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components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告警分析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extended alarms.py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enhanced page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运维管理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 models + API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page (5 tabs)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数据查询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extended energy.py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page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设备拓扑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extended devices.py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component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管理体系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 models + API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page (4 tabs)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生产加固 (限流/幂等/请求ID)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middleware.py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-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技术架构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14400"/>
            <a:ext cx="2011680" cy="594360"/>
          </a:xfrm>
          <a:prstGeom prst="rect">
            <a:avLst/>
          </a:prstGeom>
          <a:solidFill>
            <a:srgbClr val="42A5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9144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前端展示层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0" y="914400"/>
            <a:ext cx="5760720" cy="594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926080" y="914400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2325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React 19 + TypeScript + Ant Design 5 + ECharts + Three.js (3D)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691640"/>
            <a:ext cx="2011680" cy="59436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6916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API网关层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0" y="1691640"/>
            <a:ext cx="5760720" cy="594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926080" y="1691640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2325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FastAPI + JWT Auth + RBAC + Rate Limiting + Request ID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2011680" cy="594360"/>
          </a:xfrm>
          <a:prstGeom prst="rect">
            <a:avLst/>
          </a:prstGeom>
          <a:solidFill>
            <a:srgbClr val="00897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业务服务层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743200" y="2468880"/>
            <a:ext cx="5760720" cy="594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926080" y="2468880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2325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定额检查 | 费用计算 | 告警引擎 | 报表生成 | 数据聚合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3246120"/>
            <a:ext cx="2011680" cy="594360"/>
          </a:xfrm>
          <a:prstGeom prst="rect">
            <a:avLst/>
          </a:prstGeom>
          <a:solidFill>
            <a:srgbClr val="43A047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24612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数据采集层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743200" y="3246120"/>
            <a:ext cx="5760720" cy="594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926080" y="3246120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2325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Modbus TCP + MQTT + HTTP API + Redis Streams Queue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023360"/>
            <a:ext cx="2011680" cy="594360"/>
          </a:xfrm>
          <a:prstGeom prst="rect">
            <a:avLst/>
          </a:prstGeom>
          <a:solidFill>
            <a:srgbClr val="FF6F00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02336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存储层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743200" y="4023360"/>
            <a:ext cx="5760720" cy="594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2926080" y="4023360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2325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PostgreSQL 16 (TimescaleDB) + Redis 7 + File Storage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2A5F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828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前端开发组 — 代码Review清单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59436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Git: http://100.108.180.60:3300/tianpu/tianpu-ems   |   目录: frontend/src/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60120"/>
          <a:ext cx="822960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4754880"/>
              </a:tblGrid>
              <a:tr h="29260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文件路径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功能说明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pages/Quota/index.tsx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定额管理 (3 tabs: 配置/监控/分析)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pages/Charging/*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充电管理 (Dashboard, Stations, Piles, Orders, Pricing)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pages/Maintenance/index.tsx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运维管理 (5 tabs: 概览/巡检/工单/值班)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pages/DataQuery/index.tsx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数据查询 (树形选择器 + 多参数查询)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pages/Management/index.tsx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管理体系 (4 tabs: 规章/标准/流程/预案)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pages/Analysis/CostAnalysis.tsx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费用分析组件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pages/Analysis/SubitemAnalysis.tsx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分项分析组件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pages/Analysis/Loss|Yoy|Mom.tsx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损耗/同比/环比分析 (3组件)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pages/Alarms/index.tsx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告警分析增强 + 规则Toggle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pages/Devices/Topology.tsx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设备拓扑树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layouts/MainLayout.tsx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菜单导航 (14项)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565C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App.tsx + services/api.ts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2325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路由配置 + API调用函数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897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828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后端开发组 — 代码Review清单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59436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Git: http://100.108.180.60:3300/tianpu/tianpu-ems   |   目录: backend/app/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2651760" cy="3931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005840"/>
            <a:ext cx="2651760" cy="36576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05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数据模型 (6 files)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1463040"/>
            <a:ext cx="23774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models/quota.py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EnergyQuota, QuotaUsage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models/pricing.py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Pricing, PricingPeriod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models/charging.py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8 charging models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models/maintenance.py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Plan, Record, Order, Duty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models/management.py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Regulation, Standard, etc.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models/energy.py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EnergyCategory (new)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46120" y="1005840"/>
            <a:ext cx="2651760" cy="3931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46120" y="1005840"/>
            <a:ext cx="2651760" cy="365760"/>
          </a:xfrm>
          <a:prstGeom prst="rect">
            <a:avLst/>
          </a:prstGeom>
          <a:solidFill>
            <a:srgbClr val="00897B"/>
          </a:solidFill>
          <a:ln/>
        </p:spPr>
      </p:sp>
      <p:sp>
        <p:nvSpPr>
          <p:cNvPr id="11" name="Text 9"/>
          <p:cNvSpPr/>
          <p:nvPr/>
        </p:nvSpPr>
        <p:spPr>
          <a:xfrm>
            <a:off x="3246120" y="1005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API接口 (7 files)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1463040"/>
            <a:ext cx="23774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api/v1/quota.py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定额管理 CRUD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api/v1/cost.py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费用分析 API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api/v1/charging.py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充电管理 20+ endpoints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api/v1/maintenance.py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运维管理 API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api/v1/management.py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管理体系 CRUD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api/v1/energy.py (扩展)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分类/损耗/同比/环比/参量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api/v1/alarms.py (扩展)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分析/排名/MTTR/Toggle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35040" y="1005840"/>
            <a:ext cx="2651760" cy="3931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35040" y="1005840"/>
            <a:ext cx="2651760" cy="365760"/>
          </a:xfrm>
          <a:prstGeom prst="rect">
            <a:avLst/>
          </a:prstGeom>
          <a:solidFill>
            <a:srgbClr val="43A047"/>
          </a:solidFill>
          <a:ln/>
        </p:spPr>
      </p:sp>
      <p:sp>
        <p:nvSpPr>
          <p:cNvPr id="15" name="Text 13"/>
          <p:cNvSpPr/>
          <p:nvPr/>
        </p:nvSpPr>
        <p:spPr>
          <a:xfrm>
            <a:off x="6035040" y="1005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 + 中间件 (6 files)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172200" y="1463040"/>
            <a:ext cx="23774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core/cache.py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Redis缓存层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core/middleware.py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限流/幂等/请求ID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collectors/queue.py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Redis Streams消息队列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services/aggregation.py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时/日/月数据聚合引擎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services/quota_checker.py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定额合规检查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services/cost_calculator.py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分时电价费用计算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43A0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alembic/versions/003-008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8898AA"/>
                </a:solidFill>
              </a:rPr>
              <a:t>  6个新数据库迁移文件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F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下一步行动计划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051560"/>
            <a:ext cx="411480" cy="41148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34440" y="10058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注册Gitea账号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08960" y="10058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访问 http://100.108.180.60:3300 注册开发者账号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1709928"/>
            <a:ext cx="411480" cy="41148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7099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34440" y="1664208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Clone仓库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108960" y="1664208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clone http://100.108.180.60:3300/tianpu/tianpu-ems.git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" y="2368296"/>
            <a:ext cx="411480" cy="41148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36829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2322576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阅读负责代码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108960" y="2322576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前端组看Slide 5、后端组看Slide 6中列出的文件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3026664"/>
            <a:ext cx="411480" cy="41148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0266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34440" y="2980944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本地运行项目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108960" y="2980944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backend: uvicorn app.main:app --port 8000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frontend: npm install &amp;&amp; npm run dev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" y="3685032"/>
            <a:ext cx="411480" cy="41148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36850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34440" y="363931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登录体验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108960" y="3639312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http://localhost:3000  账号: admin / admin123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40080" y="4343400"/>
            <a:ext cx="411480" cy="41148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4343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234440" y="42976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232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API文档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108960" y="42976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8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http://localhost:8000/docs  (Swagger自动生成)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3A047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验证结果 — 全部通过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097280"/>
            <a:ext cx="7863840" cy="45720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097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✅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71600" y="10972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Backend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26080" y="10972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120+ API routes, 0 errors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691640"/>
            <a:ext cx="7863840" cy="45720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✅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16916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Frontend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926080" y="16916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pages, 27 tabs, 0 TS errors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286000"/>
            <a:ext cx="7863840" cy="45720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286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✅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228600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Database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926080" y="22860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37 tables, seed data populated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2880360"/>
            <a:ext cx="7863840" cy="45720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2880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✅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71600" y="28803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 Test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926080" y="2880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 20 endpoint groups return real data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" y="3474720"/>
            <a:ext cx="7863840" cy="45720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✅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371600" y="34747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Modals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926080" y="34747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/ Edit / Delete all functional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40080" y="4069080"/>
            <a:ext cx="7863840" cy="457200"/>
          </a:xfrm>
          <a:prstGeom prst="rect">
            <a:avLst/>
          </a:prstGeom>
          <a:solidFill>
            <a:srgbClr val="0F2440"/>
          </a:solidFill>
          <a:ln/>
        </p:spPr>
      </p:sp>
      <p:sp>
        <p:nvSpPr>
          <p:cNvPr id="25" name="Text 23"/>
          <p:cNvSpPr/>
          <p:nvPr/>
        </p:nvSpPr>
        <p:spPr>
          <a:xfrm>
            <a:off x="82296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✅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371600" y="40690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2A5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Console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2926080" y="4069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runtime errors (only antd deprecation warnings)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40080" y="45720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F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准备就绪 — 开始代码Review！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天普EMS企业级功能增强 — 开发团队晨会</dc:title>
  <dc:subject>PptxGenJS Presentation</dc:subject>
  <dc:creator>Tianpu EMS Team</dc:creator>
  <cp:lastModifiedBy>Tianpu EMS Team</cp:lastModifiedBy>
  <cp:revision>1</cp:revision>
  <dcterms:created xsi:type="dcterms:W3CDTF">2026-04-03T03:08:28Z</dcterms:created>
  <dcterms:modified xsi:type="dcterms:W3CDTF">2026-04-03T03:08:28Z</dcterms:modified>
</cp:coreProperties>
</file>